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63" r:id="rId5"/>
    <p:sldId id="267" r:id="rId6"/>
    <p:sldId id="268" r:id="rId7"/>
    <p:sldId id="264" r:id="rId8"/>
    <p:sldId id="275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55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67862-5E89-4320-B908-7517FEDC40AB}" type="datetimeFigureOut">
              <a:rPr lang="pl-PL" smtClean="0"/>
              <a:t>2016-11-12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C6A0C-96E3-424B-91EB-0EBC9E2D03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96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DFD18-1717-40B9-95B6-3DAFC5934031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34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C3FB-D22E-4AD3-B8E0-54AD0ADFDB0B}" type="datetimeFigureOut">
              <a:rPr lang="pl-PL" smtClean="0"/>
              <a:pPr/>
              <a:t>2016-11-12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Ile to kosztuje? </a:t>
            </a:r>
            <a:br>
              <a:rPr lang="pl-PL" b="1" dirty="0"/>
            </a:br>
            <a:r>
              <a:rPr lang="pl-PL" b="1" dirty="0"/>
              <a:t>Cz. I</a:t>
            </a:r>
          </a:p>
        </p:txBody>
      </p:sp>
      <p:pic>
        <p:nvPicPr>
          <p:cNvPr id="4" name="Obraz 3" descr="stopka na białym tle.png"/>
          <p:cNvPicPr>
            <a:picLocks noChangeAspect="1"/>
          </p:cNvPicPr>
          <p:nvPr/>
        </p:nvPicPr>
        <p:blipFill>
          <a:blip r:embed="rId2" cstate="print"/>
          <a:srcRect t="4871"/>
          <a:stretch>
            <a:fillRect/>
          </a:stretch>
        </p:blipFill>
        <p:spPr>
          <a:xfrm>
            <a:off x="972305" y="5157192"/>
            <a:ext cx="7199391" cy="1406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052735"/>
            <a:ext cx="7486600" cy="576063"/>
          </a:xfrm>
        </p:spPr>
        <p:txBody>
          <a:bodyPr>
            <a:normAutofit/>
          </a:bodyPr>
          <a:lstStyle/>
          <a:p>
            <a:r>
              <a:rPr lang="pl-PL" sz="2000" b="1" i="1" dirty="0"/>
              <a:t>W sklepie z zabawkami</a:t>
            </a:r>
            <a:endParaRPr lang="pl-PL" sz="20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755576" y="1844824"/>
            <a:ext cx="748660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i="1" dirty="0"/>
              <a:t>Za dwa misie i lalkę trzeba zapłacić 15 zł.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i="1" dirty="0"/>
              <a:t>Trzy samochodziki kosztują łącznie 30 zł,</a:t>
            </a:r>
            <a:r>
              <a:rPr lang="pl-PL" sz="2000" dirty="0"/>
              <a:t> </a:t>
            </a:r>
          </a:p>
          <a:p>
            <a:pPr>
              <a:lnSpc>
                <a:spcPct val="150000"/>
              </a:lnSpc>
            </a:pPr>
            <a:r>
              <a:rPr lang="pl-PL" sz="2000" i="1" dirty="0"/>
              <a:t>a lalka i samochodzik: 17 zł.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i="1" dirty="0"/>
              <a:t>Ile kosztuje każda z tych zabawek?</a:t>
            </a:r>
            <a:endParaRPr lang="pl-PL" sz="2000" dirty="0"/>
          </a:p>
        </p:txBody>
      </p:sp>
      <p:pic>
        <p:nvPicPr>
          <p:cNvPr id="9" name="Obraz 8" descr="5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140968"/>
            <a:ext cx="2343917" cy="25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6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486600" cy="576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b="1" i="1" dirty="0"/>
              <a:t>W kwiaciarni</a:t>
            </a:r>
            <a:endParaRPr lang="pl-PL" sz="20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755576" y="1916833"/>
            <a:ext cx="7486600" cy="1728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i="1" dirty="0"/>
              <a:t>Pierwszy klient kupił trzy róże i dwa tulipany i zapłacił 12 zł. 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i="1" dirty="0"/>
              <a:t>Drugi klient kupił trzy tulipany i zapłacił 4,50 zł.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i="1" dirty="0"/>
              <a:t>Ile kosztuje tulipan, a ile róża?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880938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486600" cy="576063"/>
          </a:xfrm>
        </p:spPr>
        <p:txBody>
          <a:bodyPr>
            <a:normAutofit/>
          </a:bodyPr>
          <a:lstStyle/>
          <a:p>
            <a:r>
              <a:rPr lang="pl-PL" sz="2000" b="1" i="1" dirty="0"/>
              <a:t>W sklepie z zabawkami</a:t>
            </a:r>
            <a:endParaRPr lang="pl-PL" sz="20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755576" y="1916833"/>
            <a:ext cx="7486600" cy="23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i="1" dirty="0"/>
              <a:t>Za dwa misie i lalkę trzeba zapłacić 21 zł. </a:t>
            </a:r>
          </a:p>
          <a:p>
            <a:pPr>
              <a:lnSpc>
                <a:spcPct val="150000"/>
              </a:lnSpc>
            </a:pPr>
            <a:r>
              <a:rPr lang="pl-PL" sz="2000" i="1" dirty="0"/>
              <a:t>Trzy lalki kosztują łącznie 33 zł, a samochodzik jest o 10 zł droższy </a:t>
            </a:r>
          </a:p>
          <a:p>
            <a:pPr>
              <a:lnSpc>
                <a:spcPct val="150000"/>
              </a:lnSpc>
            </a:pPr>
            <a:r>
              <a:rPr lang="pl-PL" sz="2000" i="1" dirty="0"/>
              <a:t>od misia. </a:t>
            </a:r>
          </a:p>
          <a:p>
            <a:pPr>
              <a:lnSpc>
                <a:spcPct val="150000"/>
              </a:lnSpc>
            </a:pPr>
            <a:r>
              <a:rPr lang="pl-PL" sz="2000" i="1" dirty="0"/>
              <a:t>Ile kosztuje każda z tych zabawek?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00345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486600" cy="576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b="1" i="1" dirty="0"/>
              <a:t>W kwiaciarni</a:t>
            </a:r>
            <a:endParaRPr lang="pl-PL" sz="20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755576" y="1916833"/>
            <a:ext cx="7486600" cy="2088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i="1" dirty="0"/>
              <a:t>Pierwszy klient kupił tulipana i dwie róże i zapłacił 13 zł. 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i="1" dirty="0"/>
              <a:t>Drugi klient kupił dwa tulipany i dwie róże i zapłacił 16 złotych.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i="1" dirty="0"/>
              <a:t>Trzeci klient kupił pięć róż i zapłacił 25 złotych.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i="1" dirty="0"/>
              <a:t>Co było droższe: róża czy tulipan? O ile?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328885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486600" cy="576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b="1" i="1" dirty="0"/>
              <a:t>W kwiaciarni</a:t>
            </a:r>
            <a:endParaRPr lang="pl-PL" sz="20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755576" y="1916833"/>
            <a:ext cx="7486600" cy="2088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i="1" dirty="0"/>
              <a:t>Pierwszy klient kupił tulipana i dwie róże i zapłacił 7 zł. 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i="1" dirty="0"/>
              <a:t>Drugi klient kupił trzy tulipany i trzy róże i zapłacił 13,50 zł.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i="1" dirty="0"/>
              <a:t>Trzeci klient kupił trzy róże i zapłacił 7,50 zł. 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i="1" dirty="0"/>
              <a:t>Co było tańsze: róża czy tulipan? O ile?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52081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1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0529" y="2436874"/>
            <a:ext cx="6662942" cy="19842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1551" y="1897377"/>
            <a:ext cx="5580899" cy="30632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1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0529" y="1897377"/>
            <a:ext cx="6662942" cy="30632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1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0529" y="1897377"/>
            <a:ext cx="6662942" cy="30632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 descr="1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0529" y="1897377"/>
            <a:ext cx="6662942" cy="30632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1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0529" y="1897377"/>
            <a:ext cx="6662942" cy="30632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Ile to kosztuje? </a:t>
            </a:r>
            <a:br>
              <a:rPr lang="pl-PL" b="1" dirty="0"/>
            </a:br>
            <a:r>
              <a:rPr lang="pl-PL" b="1" dirty="0"/>
              <a:t>Cz. II</a:t>
            </a:r>
          </a:p>
        </p:txBody>
      </p:sp>
      <p:pic>
        <p:nvPicPr>
          <p:cNvPr id="4" name="Obraz 3" descr="stopka na białym tle.png"/>
          <p:cNvPicPr>
            <a:picLocks noChangeAspect="1"/>
          </p:cNvPicPr>
          <p:nvPr/>
        </p:nvPicPr>
        <p:blipFill>
          <a:blip r:embed="rId2" cstate="print"/>
          <a:srcRect t="4871"/>
          <a:stretch>
            <a:fillRect/>
          </a:stretch>
        </p:blipFill>
        <p:spPr>
          <a:xfrm>
            <a:off x="972305" y="5157192"/>
            <a:ext cx="7199391" cy="140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0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052737"/>
            <a:ext cx="7486600" cy="576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000" b="1" i="1" dirty="0"/>
              <a:t>W kwiaciarni</a:t>
            </a:r>
            <a:endParaRPr lang="pl-PL" sz="20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755576" y="1772817"/>
            <a:ext cx="7486600" cy="2016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Pierwszy klient kupił dwa tulipany i dwie róże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zapłacił 10 zł.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Drugi klient kupił cztery tulipany i zapłacił 12 zł.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Ile kosztuje tulipan, a ile róża?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Obraz 6" descr="8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429000"/>
            <a:ext cx="2343917" cy="18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9600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227</Words>
  <Application>Microsoft Office PowerPoint</Application>
  <PresentationFormat>Pokaz na ekranie (4:3)</PresentationFormat>
  <Paragraphs>30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Motyw pakietu Office</vt:lpstr>
      <vt:lpstr>Ile to kosztuje?  Cz. 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Ile to kosztuje?  Cz. II</vt:lpstr>
      <vt:lpstr>W kwiaciarni</vt:lpstr>
      <vt:lpstr>W sklepie z zabawkami</vt:lpstr>
      <vt:lpstr>W kwiaciarni</vt:lpstr>
      <vt:lpstr>W sklepie z zabawkami</vt:lpstr>
      <vt:lpstr>W kwiaciarni</vt:lpstr>
      <vt:lpstr>W kwiaciarni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Ile to kosztuje?  Cz. I</dc:title>
  <dc:creator>MD</dc:creator>
  <cp:lastModifiedBy>Joanna Palińska</cp:lastModifiedBy>
  <cp:revision>20</cp:revision>
  <dcterms:created xsi:type="dcterms:W3CDTF">2013-07-23T15:48:06Z</dcterms:created>
  <dcterms:modified xsi:type="dcterms:W3CDTF">2016-11-12T16:05:24Z</dcterms:modified>
</cp:coreProperties>
</file>